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48" y="1176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theme" Target="theme/theme1.xml"  /><Relationship Id="rId11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presProps" Target="presProps.xml"  /><Relationship Id="rId9" Type="http://schemas.openxmlformats.org/officeDocument/2006/relationships/viewProps" Target="viewProps.xml"  /></Relationships>
</file>

<file path=ppt/media/image1.png>
</file>

<file path=ppt/media/image2.png>
</file>

<file path=ppt/media/image3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5C397D-E126-19D3-8A39-E1F0AB27F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5475313-88E9-B652-2C50-5A6783264C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2C8C7A-A257-7B9F-4EB6-5E534FAD6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54D30E-7A4B-5115-F7A9-DB0CA9006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9FA8F2-E615-BA2C-D278-7E424604D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854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DAAFF-A326-14B5-D15C-D4A552C3B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A8058B-E693-C728-3A3B-E43EFDC30D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82C375-4C5C-B1CC-9485-2BA6D92F0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5F02C1-0585-9A38-2E77-1CF78D2F8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29925A-6C77-E6BD-94D8-B94299748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648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75B9502-2033-FE64-7780-B5252AC91C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E0FEE3-1265-DB0B-C7CA-600DBDFDA0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E028C1-D1CF-22A8-2B3C-BC910BD72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6C41E7-AEAD-C8DE-78CA-B3813442E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3DBBF6-D776-C0DD-69AC-7FF37E60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826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6FF256-077E-A933-DB12-473599AC6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B2E6E1-66B7-3F80-1BE9-482F07380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18A188-D45B-AACE-A868-5C8AC3BC1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8D2E8A-0732-EBFC-84FA-382583E3B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537488-4D66-7EF3-DEB9-A422F644B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871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8913F2-75DD-05BA-8028-9A648689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29643E-74B9-9F24-BE0A-29F8430F0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9BE39C-4255-17D3-FADC-E84FBA16E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92016-3E25-10F9-EE99-5FAFAF07C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A0B272-AC2C-1D9F-5583-83F4001EC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629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52E68-6C6F-9D9A-D450-902E4D388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D3086D-4AFC-6331-7DE8-C3BDACA59C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F8F20F-6CC9-78E2-91CB-DA60F61D6C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E36E0F-C83D-224E-6FFA-253903C1A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EFA0C0-AF22-3096-2273-F7A0BE5DC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24505F-ED48-48BB-C15F-19680FE45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999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C04E14-BDD7-3830-E1B7-3B8384C45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8D96FF-FE98-4846-8FE1-BDD031F08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7ECF96-C291-2FA2-7A73-A0625FD41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F2EC558-6D4A-6BF5-6C67-4307FCF2A0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D185191-80DA-FBCB-8F0B-F1628139FC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BDA9CAA-CF55-C6DA-4E43-0D1F492BC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393EA4E-73E0-F6BF-77CF-A8DEAEDAF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86A4A52-AB3D-8A0C-E471-DF23B139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89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9AC89E-3458-5127-2281-114240681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C4F5F4-5D3D-1FA9-1706-8362F1133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85C99C-B2D1-9CA1-6099-552685DF1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FEC028-9EC2-3507-3E80-822260468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3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7407F0E-5B9B-F55B-C571-9999F2B3D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F970584-EE08-B614-9E6A-AFCA70A13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16809A-B58F-BE43-8F73-5E2CF50D2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096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C15DFA-BBBF-87FA-9E33-BA45A684B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42083D-46E4-FABB-2E90-C98CBA735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557ED4-2F4B-74F8-6BE9-2C5DE2288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6D5F97-5CCD-9501-FA7F-74733076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946E54-E047-4A72-F56A-7FD9971CA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3F344A-E405-D349-5403-4A032E70A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47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8CED7C-C5C5-9F15-B0E5-7999B5DE5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338C09-FE3D-E4DE-E682-0E92B3AFA1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C0429D-6929-AD97-577B-8EFB2F41BF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4E33FB-F297-237C-E685-06EFEC886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F5ED5C-3786-335D-CC6A-2756CEA0E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E964CC-B367-EE02-9D10-1DD97E2F2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535891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552539-5901-ECE7-3E8C-A32D8FE8A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308DFE-79B4-FC37-1E70-5D0806FB3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A00BCE-9828-7662-B0FA-2D5734D1AC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2F4DB9-C872-5A8F-F7CB-383B38F3B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2842D4-6273-15CE-EE41-50554FD0ED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7346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60" y="198120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125140" y="2492012"/>
            <a:ext cx="394171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600">
                <a:latin typeface="G마켓 산스 Bold"/>
                <a:ea typeface="G마켓 산스 Bold"/>
              </a:rPr>
              <a:t>2D</a:t>
            </a:r>
            <a:r>
              <a:rPr lang="ko-KR" altLang="en-US" sz="3600">
                <a:latin typeface="G마켓 산스 Bold"/>
                <a:ea typeface="G마켓 산스 Bold"/>
              </a:rPr>
              <a:t>게임제작 발표 </a:t>
            </a:r>
            <a:r>
              <a:rPr lang="en-US" altLang="ko-KR" sz="3600">
                <a:latin typeface="G마켓 산스 Bold"/>
                <a:ea typeface="G마켓 산스 Bold"/>
              </a:rPr>
              <a:t>1</a:t>
            </a:r>
            <a:endParaRPr lang="en-US" altLang="ko-KR" sz="3600">
              <a:latin typeface="G마켓 산스 Bold"/>
              <a:ea typeface="G마켓 산스 Bol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97412" y="2901003"/>
            <a:ext cx="2661653" cy="1145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600">
              <a:latin typeface="G마켓 산스 Bold"/>
              <a:ea typeface="G마켓 산스 Bold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>
                <a:latin typeface="G마켓 산스 Medium"/>
                <a:ea typeface="G마켓 산스 Medium"/>
              </a:rPr>
              <a:t>2021184031</a:t>
            </a:r>
            <a:r>
              <a:rPr lang="ko-KR" altLang="en-US" sz="1500">
                <a:latin typeface="G마켓 산스 Medium"/>
                <a:ea typeface="G마켓 산스 Medium"/>
              </a:rPr>
              <a:t>임진석</a:t>
            </a:r>
            <a:endParaRPr lang="ko-KR" altLang="en-US" sz="1500"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/>
            </a:pPr>
            <a:endParaRPr lang="ko-KR" altLang="en-US" sz="1500">
              <a:latin typeface="G마켓 산스 Medium"/>
              <a:ea typeface="G마켓 산스 Mediu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59" y="198119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8822" y="520337"/>
            <a:ext cx="208434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latin typeface="G마켓 산스 Bold"/>
                <a:ea typeface="G마켓 산스 Bold"/>
              </a:rPr>
              <a:t>게임 컨셉</a:t>
            </a:r>
            <a:endParaRPr lang="ko-KR" altLang="en-US" sz="3600">
              <a:latin typeface="G마켓 산스 Bold"/>
              <a:ea typeface="G마켓 산스 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29389" y="1218397"/>
            <a:ext cx="112535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"/>
          <p:cNvSpPr txBox="1"/>
          <p:nvPr/>
        </p:nvSpPr>
        <p:spPr>
          <a:xfrm>
            <a:off x="381542" y="1487268"/>
            <a:ext cx="11568522" cy="4778277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스토리라인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스토리라인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: 고대의 저주로 인해 괴물들이 깨어났고, 플레이어는 이들을 물리치고 마을을 구하는 </a:t>
            </a:r>
            <a:r>
              <a:rPr xmlns:mc="http://schemas.openxmlformats.org/markup-compatibility/2006" xmlns:hp="http://schemas.haansoft.com/office/presentation/8.0" kumimoji="0" lang="en-US" altLang="ko-KR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RPG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게임. 각 보스는 저주를 푸는 열쇠를 가지고 있음.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핵심 시스템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1.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전투 시스템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: 실시간 액션 전투로, 플레이어는 다양한 스킬과 전략을 사용해 보스의 패턴을 파 악하고 승리해야 함.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2.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스킬 업그레이드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: 전투에서 얻은 경험치로 스킬을 업그레이드하고 새로운 능력을 획득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3.</a:t>
            </a: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시각적 요소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: 어두운 색조와 대조적인 밝은 캐릭터 디자인으로 긴장감을 조성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60" y="198120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8822" y="520337"/>
            <a:ext cx="41131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600">
                <a:latin typeface="G마켓 산스 Bold"/>
                <a:ea typeface="G마켓 산스 Bold"/>
              </a:rPr>
              <a:t>게임 컨셉</a:t>
            </a:r>
            <a:endParaRPr lang="ko-KR" altLang="en-US" sz="3600">
              <a:latin typeface="G마켓 산스 Bold"/>
              <a:ea typeface="G마켓 산스 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29389" y="1218397"/>
            <a:ext cx="112535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"/>
          <p:cNvSpPr txBox="1"/>
          <p:nvPr/>
        </p:nvSpPr>
        <p:spPr>
          <a:xfrm>
            <a:off x="657766" y="1411067"/>
            <a:ext cx="11244674" cy="4082953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재미요소 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:</a:t>
            </a:r>
            <a:endPara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1.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도전과 성취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 각 보스마다 독특한 패턴과 약점이 있어, 이를 파악하고 공략하는 도전이 주어짐.</a:t>
            </a:r>
            <a:endPara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보스를 물리칠 때마다 강력한 아이템과 능력을 획득할 수 있음.</a:t>
            </a:r>
            <a:endPara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2.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환경 상호작용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던전 내 다양한 환경 요소와 상호작용할 수 있음. 예를 들어, 함정이나 숨겨진 통로를 발견하여 전    투에 유리한 위치를 점할 수 있음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.</a:t>
            </a:r>
            <a:endPara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3.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커스터마이즈 가능한 무기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플레이어는 보스를 잡아 무기를 업그레이드하고 커스터마이즈하여 자신의 전투 스타일에 맞출 수 있음.</a:t>
            </a:r>
            <a:endPara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60" y="198120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8823" y="520337"/>
            <a:ext cx="4113167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latin typeface="G마켓 산스 Bold"/>
                <a:ea typeface="G마켓 산스 Bold"/>
              </a:rPr>
              <a:t>예상 게임 진행 흐름</a:t>
            </a:r>
            <a:endParaRPr lang="ko-KR" altLang="en-US" sz="3600">
              <a:latin typeface="G마켓 산스 Bold"/>
              <a:ea typeface="G마켓 산스 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29389" y="1218397"/>
            <a:ext cx="112535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"/>
          <p:cNvSpPr txBox="1"/>
          <p:nvPr/>
        </p:nvSpPr>
        <p:spPr>
          <a:xfrm>
            <a:off x="362491" y="1487267"/>
            <a:ext cx="6501222" cy="4444903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defRPr/>
            </a:pPr>
            <a:r>
              <a:rPr lang="ko-KR" altLang="en-US" sz="2200"/>
              <a:t>플레이어는 던전에서 강력한 보스와 마주하게 됨.</a:t>
            </a:r>
            <a:endParaRPr lang="ko-KR" altLang="en-US" sz="2200"/>
          </a:p>
          <a:p>
            <a:pPr>
              <a:defRPr/>
            </a:pPr>
            <a:r>
              <a:rPr lang="ko-KR" altLang="en-US" sz="2200"/>
              <a:t>기본 공격과 스킬을 활용해야 함.</a:t>
            </a:r>
            <a:endParaRPr lang="ko-KR" altLang="en-US" sz="2200"/>
          </a:p>
          <a:p>
            <a:pPr>
              <a:defRPr/>
            </a:pPr>
            <a:endParaRPr lang="ko-KR" altLang="en-US" sz="2200"/>
          </a:p>
          <a:p>
            <a:pPr>
              <a:defRPr/>
            </a:pPr>
            <a:r>
              <a:rPr lang="ko-KR" altLang="en-US" sz="2200" b="1"/>
              <a:t>게임 요소</a:t>
            </a:r>
            <a:endParaRPr lang="ko-KR" altLang="en-US" sz="2200"/>
          </a:p>
          <a:p>
            <a:pPr>
              <a:defRPr/>
            </a:pPr>
            <a:r>
              <a:rPr lang="ko-KR" altLang="en-US" sz="2200" b="1"/>
              <a:t>체력 관리</a:t>
            </a:r>
            <a:r>
              <a:rPr lang="ko-KR" altLang="en-US" sz="2200"/>
              <a:t>: 화면 하단의 체력 바를 주시하며, 보스의 공격을 피하고 반격.</a:t>
            </a:r>
            <a:endParaRPr lang="ko-KR" altLang="en-US" sz="2200"/>
          </a:p>
          <a:p>
            <a:pPr>
              <a:defRPr/>
            </a:pPr>
            <a:endParaRPr lang="ko-KR" altLang="en-US" sz="2200"/>
          </a:p>
          <a:p>
            <a:pPr>
              <a:defRPr/>
            </a:pPr>
            <a:r>
              <a:rPr lang="ko-KR" altLang="en-US" sz="2200" b="1"/>
              <a:t>스킬 사용</a:t>
            </a:r>
            <a:r>
              <a:rPr lang="ko-KR" altLang="en-US" sz="2200"/>
              <a:t>: 스킬 바를 통해 적절한 타이밍에 스킬을 사용하여 보스의 약점을 공략.</a:t>
            </a:r>
            <a:endParaRPr lang="ko-KR" altLang="en-US" sz="2200"/>
          </a:p>
          <a:p>
            <a:pPr>
              <a:defRPr/>
            </a:pPr>
            <a:endParaRPr lang="ko-KR" altLang="en-US" sz="2200"/>
          </a:p>
          <a:p>
            <a:pPr>
              <a:defRPr/>
            </a:pPr>
            <a:r>
              <a:rPr lang="ko-KR" altLang="en-US" sz="2200" b="1"/>
              <a:t>비주얼 요소</a:t>
            </a:r>
            <a:endParaRPr lang="ko-KR" altLang="en-US" sz="2200"/>
          </a:p>
          <a:p>
            <a:pPr>
              <a:defRPr/>
            </a:pPr>
            <a:r>
              <a:rPr lang="ko-KR" altLang="en-US" sz="2200" b="1"/>
              <a:t>이미지</a:t>
            </a:r>
            <a:r>
              <a:rPr lang="ko-KR" altLang="en-US" sz="2200"/>
              <a:t>: 플레이어와 보스가 대치하는 장면</a:t>
            </a:r>
            <a:endParaRPr lang="ko-KR" altLang="en-US" sz="2200"/>
          </a:p>
          <a:p>
            <a:pPr>
              <a:defRPr/>
            </a:pPr>
            <a:r>
              <a:rPr lang="ko-KR" altLang="en-US" sz="2200"/>
              <a:t>UI 설명: 체력 바, 스킬 바 등 주요 인터페이스 강조</a:t>
            </a:r>
            <a:endParaRPr lang="ko-KR" altLang="en-US" sz="2200"/>
          </a:p>
        </p:txBody>
      </p:sp>
      <p:pic>
        <p:nvPicPr>
          <p:cNvPr id="1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915151" y="1352550"/>
            <a:ext cx="4952999" cy="49529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60" y="198120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8823" y="520337"/>
            <a:ext cx="4113167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latin typeface="G마켓 산스 Bold"/>
                <a:ea typeface="G마켓 산스 Bold"/>
              </a:rPr>
              <a:t>예상 게임 진행 흐름</a:t>
            </a:r>
            <a:endParaRPr lang="ko-KR" altLang="en-US" sz="3600">
              <a:latin typeface="G마켓 산스 Bold"/>
              <a:ea typeface="G마켓 산스 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29389" y="1218397"/>
            <a:ext cx="112535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"/>
          <p:cNvSpPr txBox="1"/>
          <p:nvPr/>
        </p:nvSpPr>
        <p:spPr>
          <a:xfrm>
            <a:off x="362491" y="1487267"/>
            <a:ext cx="6501222" cy="3101878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defRPr/>
            </a:pPr>
            <a:r>
              <a:rPr lang="ko-KR" altLang="en-US" sz="2200" b="1"/>
              <a:t>전략적 요소</a:t>
            </a:r>
            <a:endParaRPr lang="ko-KR" altLang="en-US" sz="2200"/>
          </a:p>
          <a:p>
            <a:pPr>
              <a:defRPr/>
            </a:pPr>
            <a:r>
              <a:rPr lang="ko-KR" altLang="en-US" sz="2200" b="1"/>
              <a:t> 환경 활용</a:t>
            </a:r>
            <a:r>
              <a:rPr lang="ko-KR" altLang="en-US" sz="2200"/>
              <a:t>:</a:t>
            </a:r>
            <a:endParaRPr lang="ko-KR" altLang="en-US" sz="2200"/>
          </a:p>
          <a:p>
            <a:pPr>
              <a:defRPr/>
            </a:pPr>
            <a:r>
              <a:rPr lang="ko-KR" altLang="en-US" sz="2200"/>
              <a:t>던전 내 장애물을 이용해 보스의 공격을 피하거나 유리한 위치를 점함.</a:t>
            </a:r>
            <a:endParaRPr lang="ko-KR" altLang="en-US" sz="2200"/>
          </a:p>
          <a:p>
            <a:pPr>
              <a:defRPr/>
            </a:pPr>
            <a:endParaRPr lang="ko-KR" altLang="en-US" sz="2200"/>
          </a:p>
          <a:p>
            <a:pPr>
              <a:defRPr/>
            </a:pPr>
            <a:r>
              <a:rPr lang="ko-KR" altLang="en-US" sz="2200" b="1"/>
              <a:t>전투 결과</a:t>
            </a:r>
            <a:endParaRPr lang="ko-KR" altLang="en-US" sz="2200"/>
          </a:p>
          <a:p>
            <a:pPr>
              <a:defRPr/>
            </a:pPr>
            <a:r>
              <a:rPr lang="ko-KR" altLang="en-US" sz="2200" b="1"/>
              <a:t>보상 획득</a:t>
            </a:r>
            <a:r>
              <a:rPr lang="ko-KR" altLang="en-US" sz="2200"/>
              <a:t>:</a:t>
            </a:r>
            <a:endParaRPr lang="ko-KR" altLang="en-US" sz="2200"/>
          </a:p>
          <a:p>
            <a:pPr>
              <a:defRPr/>
            </a:pPr>
            <a:r>
              <a:rPr lang="ko-KR" altLang="en-US" sz="2200"/>
              <a:t> 보스를 물리치면 강력한 아이템과 경험치를 획득하여 캐릭터를 강화할 수 있음.</a:t>
            </a:r>
            <a:endParaRPr lang="ko-KR" altLang="en-US" sz="2200"/>
          </a:p>
        </p:txBody>
      </p:sp>
      <p:pic>
        <p:nvPicPr>
          <p:cNvPr id="1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819901" y="1476375"/>
            <a:ext cx="5048250" cy="5048250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248150" y="4171947"/>
            <a:ext cx="2552701" cy="24669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60" y="198120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8822" y="520337"/>
            <a:ext cx="208434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latin typeface="G마켓 산스 Bold"/>
                <a:ea typeface="G마켓 산스 Bold"/>
              </a:rPr>
              <a:t>개발 계획</a:t>
            </a:r>
            <a:endParaRPr lang="ko-KR" altLang="en-US" sz="3600">
              <a:latin typeface="G마켓 산스 Bold"/>
              <a:ea typeface="G마켓 산스 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29389" y="1218397"/>
            <a:ext cx="112535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"/>
          <p:cNvSpPr txBox="1"/>
          <p:nvPr/>
        </p:nvSpPr>
        <p:spPr>
          <a:xfrm>
            <a:off x="381542" y="2782669"/>
            <a:ext cx="8682448" cy="415826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플레이어가 기본 공격과 스킬을 사용해 보스와 싸우며 스킬을 강화하고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</p:txBody>
      </p:sp>
      <p:graphicFrame>
        <p:nvGraphicFramePr>
          <p:cNvPr id="13" name=""/>
          <p:cNvGraphicFramePr/>
          <p:nvPr/>
        </p:nvGraphicFramePr>
        <p:xfrm>
          <a:off x="460770" y="1353415"/>
          <a:ext cx="10974702" cy="4809894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76274"/>
                <a:gridCol w="3590924"/>
                <a:gridCol w="6707504"/>
              </a:tblGrid>
              <a:tr h="420774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/>
                        <a:t>주차</a:t>
                      </a:r>
                      <a:endParaRPr lang="ko-KR" altLang="en-US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/>
                        <a:t>주요 작업</a:t>
                      </a:r>
                      <a:endParaRPr lang="ko-KR" altLang="en-US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/>
                        <a:t>세부 내용</a:t>
                      </a:r>
                      <a:endParaRPr lang="ko-KR" altLang="en-US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1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기획 및 기본 시스템 작업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게임 기획 문서 작성: 게임 컨셉 및 전투 구조 정의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기본 캐릭터 구현: 이동, 점프, 기본 공격 애니메이션 제작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플레이어 조작 시스템 구현: 키 입력 처리 및 충돌 판정 초기 설정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2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전투 시스템 및 UI 기초 구축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전투 시스템 구축: 기본 공격, 피격 시스템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UI 시스템 구축: 체력, 마나 바, 스킬 쿨타임 UI 배치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보스 기초 설정: 첫 보스의 이동/공격 패턴 및 초기 설정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3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보스 패턴 및 스킬 시스템 기초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보스 패턴 추가: 다단계 공격 패턴 구현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플레이어 스킬 시스템 구축: 스킬 및 쿨타임 시스템 구현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플레이어의 공격 반응 및 피격 시 효과 구현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4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전투 시스템 확장 및 테스트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200"/>
                        <a:t>-</a:t>
                      </a:r>
                      <a:r>
                        <a:rPr lang="ko-KR" altLang="en-US" sz="1200"/>
                        <a:t>보스 전투 테스트: 공격력 및 난이도 조정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스킬 및 아이템 시스템 확장: 새로운 스킬 및 회복 아이템 추가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버그 수정 및 디버깅: 전투 관련 오류 수정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5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기본 시스템 작업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게임 기획 문서 작성 세부화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기본 캐릭터 애니메이션 추가 작업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6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전투 시스템 및 UI 기초 구축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전투 시스템 디테일 강화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UI 구성 요소 추가 디자인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7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보스 패턴 및 스킬 시스템 기초 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보스 패턴 다양화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플레이어 스킬 반응성 개선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8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전투 시스템 확장 및 테스트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전투 시나리오 테스트 강화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버그 수정 반복 테스트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425</ep:Words>
  <ep:PresentationFormat>와이드스크린</ep:PresentationFormat>
  <ep:Paragraphs>36</ep:Paragraphs>
  <ep:Slides>6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ep:HeadingPairs>
  <ep:TitlesOfParts>
    <vt:vector size="7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2022-05-24T05:24:49.000</dcterms:created>
  <dc:creator>조경은[ 직원 / 학술정보인프라부 ]</dc:creator>
  <cp:lastModifiedBy>PC</cp:lastModifiedBy>
  <dcterms:modified xsi:type="dcterms:W3CDTF">2024-11-18T14:14:12.675</dcterms:modified>
  <cp:revision>24</cp:revision>
  <dc:title>PowerPoint 프레젠테이션</dc:title>
  <cp:version/>
</cp:coreProperties>
</file>

<file path=docProps/thumbnail.jpeg>
</file>